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5" r:id="rId5"/>
    <p:sldId id="266" r:id="rId6"/>
    <p:sldId id="262" r:id="rId7"/>
    <p:sldId id="25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496A733-ED1D-45C9-AAEF-D77347D846CA}" type="datetimeFigureOut">
              <a:rPr lang="ru-RU" smtClean="0"/>
              <a:t>16.11.2015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5CFCB54-F87B-4CE5-8CCC-E95B0593D3B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268761"/>
            <a:ext cx="7848872" cy="2331690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effectLst/>
                <a:latin typeface="+mn-lt"/>
                <a:ea typeface="Calibri"/>
                <a:cs typeface="Times New Roman"/>
              </a:rPr>
              <a:t>«Работа семьи  по профилактике ПАВ в рамках акции «Помоги ребенку»</a:t>
            </a:r>
            <a:r>
              <a:rPr lang="ru-RU" sz="2800" dirty="0">
                <a:latin typeface="+mn-lt"/>
                <a:ea typeface="Calibri"/>
                <a:cs typeface="Times New Roman"/>
              </a:rPr>
              <a:t/>
            </a:r>
            <a:br>
              <a:rPr lang="ru-RU" sz="2800" dirty="0">
                <a:latin typeface="+mn-lt"/>
                <a:ea typeface="Calibri"/>
                <a:cs typeface="Times New Roman"/>
              </a:rPr>
            </a:br>
            <a:endParaRPr lang="ru-RU" sz="2800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Рапопорт Л.И. классный руководитель 5 а класса</a:t>
            </a:r>
            <a:endParaRPr lang="ru-RU" sz="20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96952"/>
            <a:ext cx="528637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40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Цель: Просвещение родителей по проблеме употребления наркотических веществ среди подростков.</a:t>
            </a:r>
            <a:endParaRPr lang="ru-RU" sz="31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12776"/>
            <a:ext cx="6551465" cy="4920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5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35696" y="908721"/>
            <a:ext cx="5022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effectLst/>
                <a:latin typeface="Times New Roman"/>
                <a:ea typeface="Calibri"/>
              </a:rPr>
              <a:t>«наркотики»      </a:t>
            </a:r>
            <a:r>
              <a:rPr lang="ru-RU" sz="2400" i="1" dirty="0" smtClean="0">
                <a:effectLst/>
                <a:latin typeface="Times New Roman"/>
                <a:ea typeface="Calibri"/>
              </a:rPr>
              <a:t>В переводе с греческого – приводящий в оцепенение, одурманивающий</a:t>
            </a: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98664"/>
            <a:ext cx="5804560" cy="418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24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i="1" dirty="0">
                <a:effectLst/>
                <a:latin typeface="Times New Roman"/>
                <a:ea typeface="Calibri"/>
              </a:rPr>
              <a:t>В</a:t>
            </a:r>
            <a:r>
              <a:rPr lang="ru-RU" sz="2800" i="1" dirty="0" smtClean="0">
                <a:effectLst/>
                <a:latin typeface="Times New Roman"/>
                <a:ea typeface="Calibri"/>
              </a:rPr>
              <a:t>ещества, </a:t>
            </a:r>
            <a:r>
              <a:rPr lang="ru-RU" sz="2800" i="1" dirty="0">
                <a:effectLst/>
                <a:latin typeface="Times New Roman"/>
                <a:ea typeface="Calibri"/>
              </a:rPr>
              <a:t>которые активно действуют на нервную систему, психику </a:t>
            </a:r>
            <a:r>
              <a:rPr lang="ru-RU" sz="2800" i="1" dirty="0" smtClean="0">
                <a:effectLst/>
                <a:latin typeface="Times New Roman"/>
                <a:ea typeface="Calibri"/>
              </a:rPr>
              <a:t>человека: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i="1" dirty="0" err="1">
                <a:latin typeface="Times New Roman"/>
                <a:ea typeface="Calibri"/>
              </a:rPr>
              <a:t>Психоделики</a:t>
            </a:r>
            <a:r>
              <a:rPr lang="ru-RU" i="1" dirty="0">
                <a:latin typeface="Times New Roman"/>
                <a:ea typeface="Calibri"/>
              </a:rPr>
              <a:t> </a:t>
            </a:r>
            <a:endParaRPr lang="ru-RU" i="1" dirty="0" smtClean="0">
              <a:latin typeface="Times New Roman"/>
              <a:ea typeface="Calibri"/>
            </a:endParaRPr>
          </a:p>
          <a:p>
            <a:r>
              <a:rPr lang="ru-RU" i="1" dirty="0">
                <a:latin typeface="Times New Roman"/>
                <a:ea typeface="Calibri"/>
              </a:rPr>
              <a:t>Стимуляторы. </a:t>
            </a:r>
            <a:endParaRPr lang="ru-RU" i="1" dirty="0" smtClean="0">
              <a:latin typeface="Times New Roman"/>
              <a:ea typeface="Calibri"/>
            </a:endParaRPr>
          </a:p>
          <a:p>
            <a:r>
              <a:rPr lang="ru-RU" i="1" dirty="0">
                <a:latin typeface="Times New Roman"/>
                <a:ea typeface="Calibri"/>
              </a:rPr>
              <a:t>Героин, морфий, кодеин. </a:t>
            </a:r>
            <a:endParaRPr lang="ru-RU" i="1" dirty="0" smtClean="0">
              <a:latin typeface="Times New Roman"/>
              <a:ea typeface="Calibri"/>
            </a:endParaRPr>
          </a:p>
          <a:p>
            <a:r>
              <a:rPr lang="ru-RU" i="1" dirty="0" err="1" smtClean="0">
                <a:latin typeface="Times New Roman"/>
                <a:ea typeface="Calibri"/>
              </a:rPr>
              <a:t>крэк</a:t>
            </a:r>
            <a:endParaRPr lang="ru-RU" i="1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912227"/>
            <a:ext cx="3700416" cy="227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484783"/>
            <a:ext cx="3236590" cy="2427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74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2800" b="1" dirty="0" smtClean="0"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2800" b="1" dirty="0" smtClean="0">
                <a:effectLst/>
                <a:latin typeface="Times New Roman"/>
                <a:ea typeface="Calibri"/>
                <a:cs typeface="Times New Roman"/>
              </a:rPr>
              <a:t>Причинами </a:t>
            </a:r>
            <a:r>
              <a:rPr lang="ru-RU" sz="2800" b="1" dirty="0">
                <a:effectLst/>
                <a:latin typeface="Times New Roman"/>
                <a:ea typeface="Calibri"/>
                <a:cs typeface="Times New Roman"/>
              </a:rPr>
              <a:t>употребления наркотиков подростками:</a:t>
            </a:r>
            <a:r>
              <a:rPr lang="ru-RU" sz="2800" b="1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800" b="1" dirty="0">
                <a:effectLst/>
                <a:latin typeface="Calibri"/>
                <a:ea typeface="Calibri"/>
                <a:cs typeface="Times New Roman"/>
              </a:rPr>
            </a:br>
            <a:endParaRPr lang="ru-RU" sz="2800" b="1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i="1" dirty="0">
                <a:latin typeface="Times New Roman"/>
                <a:ea typeface="Calibri"/>
              </a:rPr>
              <a:t> </a:t>
            </a:r>
            <a:r>
              <a:rPr lang="ru-RU" i="1" dirty="0" smtClean="0">
                <a:latin typeface="Times New Roman"/>
                <a:ea typeface="Calibri"/>
              </a:rPr>
              <a:t>Любопытство;</a:t>
            </a:r>
          </a:p>
          <a:p>
            <a:r>
              <a:rPr lang="ru-RU" i="1" dirty="0" smtClean="0">
                <a:latin typeface="Times New Roman"/>
                <a:ea typeface="Calibri"/>
              </a:rPr>
              <a:t>Подражание;</a:t>
            </a:r>
          </a:p>
          <a:p>
            <a:r>
              <a:rPr lang="ru-RU" i="1" dirty="0" smtClean="0">
                <a:latin typeface="Times New Roman"/>
                <a:ea typeface="Calibri"/>
              </a:rPr>
              <a:t>«</a:t>
            </a:r>
            <a:r>
              <a:rPr lang="ru-RU" i="1" dirty="0">
                <a:latin typeface="Times New Roman"/>
                <a:ea typeface="Calibri"/>
              </a:rPr>
              <a:t>словить кайф</a:t>
            </a:r>
            <a:r>
              <a:rPr lang="ru-RU" i="1" dirty="0" smtClean="0">
                <a:latin typeface="Times New Roman"/>
                <a:ea typeface="Calibri"/>
              </a:rPr>
              <a:t>»;</a:t>
            </a:r>
          </a:p>
          <a:p>
            <a:r>
              <a:rPr lang="ru-RU" dirty="0">
                <a:latin typeface="Times New Roman"/>
                <a:ea typeface="Calibri"/>
              </a:rPr>
              <a:t> </a:t>
            </a:r>
            <a:r>
              <a:rPr lang="ru-RU" i="1" dirty="0">
                <a:latin typeface="Times New Roman"/>
                <a:ea typeface="Calibri"/>
              </a:rPr>
              <a:t>Влияние </a:t>
            </a:r>
            <a:r>
              <a:rPr lang="ru-RU" i="1" dirty="0" smtClean="0">
                <a:latin typeface="Times New Roman"/>
                <a:ea typeface="Calibri"/>
              </a:rPr>
              <a:t>окружения</a:t>
            </a:r>
          </a:p>
          <a:p>
            <a:r>
              <a:rPr lang="ru-RU" i="1" dirty="0">
                <a:latin typeface="Times New Roman"/>
                <a:ea typeface="Calibri"/>
              </a:rPr>
              <a:t>Облегчение психического состояния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11266" name="Picture 2" descr="http://yamalcity.ru/tmp/big/375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501008"/>
            <a:ext cx="4150589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667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99691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80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64704"/>
            <a:ext cx="7200799" cy="548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259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124</TotalTime>
  <Words>52</Words>
  <Application>Microsoft Office PowerPoint</Application>
  <PresentationFormat>Экран (4:3)</PresentationFormat>
  <Paragraphs>15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Солнцестояние</vt:lpstr>
      <vt:lpstr>«Работа семьи  по профилактике ПАВ в рамках акции «Помоги ребенку» </vt:lpstr>
      <vt:lpstr>Цель: Просвещение родителей по проблеме употребления наркотических веществ среди подростков.</vt:lpstr>
      <vt:lpstr>Презентация PowerPoint</vt:lpstr>
      <vt:lpstr>Вещества, которые активно действуют на нервную систему, психику человека:</vt:lpstr>
      <vt:lpstr> Причинами употребления наркотиков подростками: 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</dc:creator>
  <cp:lastModifiedBy>Евгений</cp:lastModifiedBy>
  <cp:revision>9</cp:revision>
  <dcterms:created xsi:type="dcterms:W3CDTF">2015-11-16T14:21:15Z</dcterms:created>
  <dcterms:modified xsi:type="dcterms:W3CDTF">2015-11-16T16:25:23Z</dcterms:modified>
</cp:coreProperties>
</file>