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96A733-ED1D-45C9-AAEF-D77347D846C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CFCB54-F87B-4CE5-8CCC-E95B0593D3B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1"/>
            <a:ext cx="7848872" cy="233169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+mn-lt"/>
                <a:ea typeface="Calibri"/>
                <a:cs typeface="Times New Roman"/>
              </a:rPr>
              <a:t>«Работа семьи  по профилактике ПАВ в рамках акции «Помоги ребенку»</a:t>
            </a:r>
            <a:r>
              <a:rPr lang="ru-RU" sz="2800" dirty="0">
                <a:latin typeface="+mn-lt"/>
                <a:ea typeface="Calibri"/>
                <a:cs typeface="Times New Roman"/>
              </a:rPr>
              <a:t/>
            </a:r>
            <a:br>
              <a:rPr lang="ru-RU" sz="2800" dirty="0">
                <a:latin typeface="+mn-lt"/>
                <a:ea typeface="Calibri"/>
                <a:cs typeface="Times New Roman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Рапопорт Л.И. классный руководитель 5 а класса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52863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 Просвещение родителей по проблеме употребления наркотических веществ среди подростков.</a:t>
            </a:r>
            <a:endParaRPr lang="ru-RU" sz="3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6551465" cy="49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908721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/>
                <a:latin typeface="Times New Roman"/>
                <a:ea typeface="Calibri"/>
              </a:rPr>
              <a:t>«наркотики»      </a:t>
            </a:r>
            <a:r>
              <a:rPr lang="ru-RU" sz="2400" i="1" dirty="0" smtClean="0">
                <a:effectLst/>
                <a:latin typeface="Times New Roman"/>
                <a:ea typeface="Calibri"/>
              </a:rPr>
              <a:t>В переводе с греческого – приводящий в оцепенение, одурманивающий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98664"/>
            <a:ext cx="5804560" cy="418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effectLst/>
                <a:latin typeface="Times New Roman"/>
                <a:ea typeface="Calibri"/>
              </a:rPr>
              <a:t>В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ещества, </a:t>
            </a:r>
            <a:r>
              <a:rPr lang="ru-RU" sz="2800" i="1" dirty="0">
                <a:effectLst/>
                <a:latin typeface="Times New Roman"/>
                <a:ea typeface="Calibri"/>
              </a:rPr>
              <a:t>которые активно действуют на нервную систему, психику 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человека: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err="1">
                <a:latin typeface="Times New Roman"/>
                <a:ea typeface="Calibri"/>
              </a:rPr>
              <a:t>Психоделики</a:t>
            </a:r>
            <a:r>
              <a:rPr lang="ru-RU" i="1" dirty="0">
                <a:latin typeface="Times New Roman"/>
                <a:ea typeface="Calibri"/>
              </a:rPr>
              <a:t> </a:t>
            </a:r>
            <a:endParaRPr lang="ru-RU" i="1" dirty="0" smtClean="0">
              <a:latin typeface="Times New Roman"/>
              <a:ea typeface="Calibri"/>
            </a:endParaRPr>
          </a:p>
          <a:p>
            <a:r>
              <a:rPr lang="ru-RU" i="1" dirty="0">
                <a:latin typeface="Times New Roman"/>
                <a:ea typeface="Calibri"/>
              </a:rPr>
              <a:t>Стимуляторы. </a:t>
            </a:r>
            <a:endParaRPr lang="ru-RU" i="1" dirty="0" smtClean="0">
              <a:latin typeface="Times New Roman"/>
              <a:ea typeface="Calibri"/>
            </a:endParaRPr>
          </a:p>
          <a:p>
            <a:r>
              <a:rPr lang="ru-RU" i="1" dirty="0">
                <a:latin typeface="Times New Roman"/>
                <a:ea typeface="Calibri"/>
              </a:rPr>
              <a:t>Героин, морфий, кодеин. </a:t>
            </a:r>
            <a:endParaRPr lang="ru-RU" i="1" dirty="0" smtClean="0">
              <a:latin typeface="Times New Roman"/>
              <a:ea typeface="Calibri"/>
            </a:endParaRPr>
          </a:p>
          <a:p>
            <a:r>
              <a:rPr lang="ru-RU" i="1" dirty="0" err="1" smtClean="0">
                <a:latin typeface="Times New Roman"/>
                <a:ea typeface="Calibri"/>
              </a:rPr>
              <a:t>крэк</a:t>
            </a:r>
            <a:endParaRPr lang="ru-RU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12227"/>
            <a:ext cx="3700416" cy="22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3"/>
            <a:ext cx="3236590" cy="24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Причинами </a:t>
            </a: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употребления наркотиков подростками:</a:t>
            </a:r>
            <a:r>
              <a:rPr lang="ru-RU" sz="28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effectLst/>
                <a:latin typeface="Calibri"/>
                <a:ea typeface="Calibri"/>
                <a:cs typeface="Times New Roman"/>
              </a:rPr>
            </a:b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latin typeface="Times New Roman"/>
                <a:ea typeface="Calibri"/>
              </a:rPr>
              <a:t> </a:t>
            </a:r>
            <a:r>
              <a:rPr lang="ru-RU" i="1" dirty="0" smtClean="0">
                <a:latin typeface="Times New Roman"/>
                <a:ea typeface="Calibri"/>
              </a:rPr>
              <a:t>Любопытство;</a:t>
            </a:r>
          </a:p>
          <a:p>
            <a:r>
              <a:rPr lang="ru-RU" i="1" dirty="0" smtClean="0">
                <a:latin typeface="Times New Roman"/>
                <a:ea typeface="Calibri"/>
              </a:rPr>
              <a:t>Подражание;</a:t>
            </a:r>
          </a:p>
          <a:p>
            <a:r>
              <a:rPr lang="ru-RU" i="1" dirty="0" smtClean="0">
                <a:latin typeface="Times New Roman"/>
                <a:ea typeface="Calibri"/>
              </a:rPr>
              <a:t>«</a:t>
            </a:r>
            <a:r>
              <a:rPr lang="ru-RU" i="1" dirty="0">
                <a:latin typeface="Times New Roman"/>
                <a:ea typeface="Calibri"/>
              </a:rPr>
              <a:t>словить кайф</a:t>
            </a:r>
            <a:r>
              <a:rPr lang="ru-RU" i="1" dirty="0" smtClean="0">
                <a:latin typeface="Times New Roman"/>
                <a:ea typeface="Calibri"/>
              </a:rPr>
              <a:t>»;</a:t>
            </a:r>
          </a:p>
          <a:p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i="1" dirty="0">
                <a:latin typeface="Times New Roman"/>
                <a:ea typeface="Calibri"/>
              </a:rPr>
              <a:t>Влияние </a:t>
            </a:r>
            <a:r>
              <a:rPr lang="ru-RU" i="1" dirty="0" smtClean="0">
                <a:latin typeface="Times New Roman"/>
                <a:ea typeface="Calibri"/>
              </a:rPr>
              <a:t>окружения</a:t>
            </a:r>
          </a:p>
          <a:p>
            <a:r>
              <a:rPr lang="ru-RU" i="1" dirty="0">
                <a:latin typeface="Times New Roman"/>
                <a:ea typeface="Calibri"/>
              </a:rPr>
              <a:t>Облегчение психического состояния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1266" name="Picture 2" descr="http://yamalcity.ru/tmp/big/37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505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9691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8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200799" cy="54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5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</TotalTime>
  <Words>52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«Работа семьи  по профилактике ПАВ в рамках акции «Помоги ребенку» </vt:lpstr>
      <vt:lpstr>Цель: Просвещение родителей по проблеме употребления наркотических веществ среди подростков.</vt:lpstr>
      <vt:lpstr>Презентация PowerPoint</vt:lpstr>
      <vt:lpstr>Вещества, которые активно действуют на нервную систему, психику человека:</vt:lpstr>
      <vt:lpstr> Причинами употребления наркотиков подростками: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9</cp:revision>
  <dcterms:created xsi:type="dcterms:W3CDTF">2015-11-16T14:21:15Z</dcterms:created>
  <dcterms:modified xsi:type="dcterms:W3CDTF">2015-11-16T16:25:23Z</dcterms:modified>
</cp:coreProperties>
</file>